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03F9B-264E-D03E-0B39-72C909B8A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Hvordan kan diakonien blive en relevant røst i samfundsdebatten?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127CF5-AA74-F809-3906-FAE3CC9C5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Mette Bock</a:t>
            </a:r>
          </a:p>
        </p:txBody>
      </p:sp>
    </p:spTree>
    <p:extLst>
      <p:ext uri="{BB962C8B-B14F-4D97-AF65-F5344CB8AC3E}">
        <p14:creationId xmlns:p14="http://schemas.microsoft.com/office/powerpoint/2010/main" val="339530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B01A7-6796-8C67-0E79-7554A841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Civilsamfund og institutioner er fælles om ansvaret for medmennesket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7D16037-220E-208E-F0D1-9C3A659D67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a-DK" sz="3600" dirty="0"/>
              <a:t>Diakonalt arbejde er ikke det samme som kommunens socialhjælp</a:t>
            </a:r>
          </a:p>
          <a:p>
            <a:endParaRPr lang="da-DK" sz="3600" dirty="0"/>
          </a:p>
          <a:p>
            <a:r>
              <a:rPr lang="da-DK" sz="3600" dirty="0"/>
              <a:t>Men diakoni og offentlige institutioner kan inspirere og udfordre hinanden</a:t>
            </a:r>
          </a:p>
        </p:txBody>
      </p:sp>
    </p:spTree>
    <p:extLst>
      <p:ext uri="{BB962C8B-B14F-4D97-AF65-F5344CB8AC3E}">
        <p14:creationId xmlns:p14="http://schemas.microsoft.com/office/powerpoint/2010/main" val="32382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3F08-A231-2EF1-E75A-17028FFF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2AAF8E-CA5B-D425-21AF-0EF777A870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Åbenhed og samarbejde</a:t>
            </a:r>
          </a:p>
          <a:p>
            <a:r>
              <a:rPr lang="da-DK" sz="3200" dirty="0"/>
              <a:t>Se mennesket og overskrid traditionelle grænser</a:t>
            </a:r>
          </a:p>
          <a:p>
            <a:r>
              <a:rPr lang="da-DK" sz="3200" dirty="0"/>
              <a:t>Vær frimodig – fortæl, hvad diakoni er og fortæl om et menneskesyn, der er trængt i </a:t>
            </a:r>
            <a:r>
              <a:rPr lang="da-DK" sz="3200" dirty="0" err="1"/>
              <a:t>vore</a:t>
            </a:r>
            <a:r>
              <a:rPr lang="da-DK" sz="3200" dirty="0"/>
              <a:t> dage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36521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13967-D8D8-1EEE-03DA-F6BCEFFD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Diakoni er ikke nyt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535155-C30A-78CF-5E24-6A48E1187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a-DK" sz="2800" dirty="0"/>
          </a:p>
          <a:p>
            <a:r>
              <a:rPr lang="da-DK" sz="2800" dirty="0"/>
              <a:t>Men hvorfor er der ikke flere, der kender til det? 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DBAD6A34-07F7-7A76-6AF9-C0EADD589C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02783" y="609600"/>
            <a:ext cx="615044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F3CC3-0B8F-2C3D-01A4-ABFD14E3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diakoniens kendetegn gennem århundreder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6F2D25-3562-D843-1975-A3617FC173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Menighedens omsorgsarbejde</a:t>
            </a:r>
          </a:p>
          <a:p>
            <a:r>
              <a:rPr lang="da-DK" sz="3200" dirty="0"/>
              <a:t>Evangeliet i handling</a:t>
            </a:r>
          </a:p>
          <a:p>
            <a:r>
              <a:rPr lang="da-DK" sz="3200" dirty="0"/>
              <a:t>Rækker ud over menigheden</a:t>
            </a:r>
          </a:p>
          <a:p>
            <a:r>
              <a:rPr lang="da-DK" sz="3200" dirty="0"/>
              <a:t>Uden andet formål end næstekærligheden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59867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E0D99D-241C-BE1B-4935-13BAEE93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Hvad forestiller vi os?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1845DB-486E-55A9-2AB2-FFBCA8736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3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da-DK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da-DK" sz="3200" dirty="0"/>
              <a:t>Ældre damer eller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da-DK" sz="3200" dirty="0"/>
              <a:t>moderne samfunds-engagement? </a:t>
            </a: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6A68661B-5E5A-AD25-E86B-8B56CBEB5D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2327" r="22326" b="-1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BD5A7-FB97-C571-249F-D3DFF2F9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Diakoniens essens er den samme som altid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C0EAE31-1EA9-54F9-D2E3-3EE73D565D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a-DK" sz="3200" dirty="0"/>
          </a:p>
          <a:p>
            <a:r>
              <a:rPr lang="da-DK" sz="3200" dirty="0"/>
              <a:t>At værne om skaberværket</a:t>
            </a:r>
          </a:p>
          <a:p>
            <a:r>
              <a:rPr lang="da-DK" sz="3200" dirty="0"/>
              <a:t>Udøve næstekærlighed i praksis</a:t>
            </a:r>
          </a:p>
          <a:p>
            <a:r>
              <a:rPr lang="da-DK" sz="3200" dirty="0"/>
              <a:t>Arbejde for retfærdighed </a:t>
            </a:r>
          </a:p>
        </p:txBody>
      </p:sp>
    </p:spTree>
    <p:extLst>
      <p:ext uri="{BB962C8B-B14F-4D97-AF65-F5344CB8AC3E}">
        <p14:creationId xmlns:p14="http://schemas.microsoft.com/office/powerpoint/2010/main" val="33393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3194339-E2C8-326A-B78A-7AF1ABA556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r="3" b="959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A54194-560F-9089-9B7C-0FC60AF5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a-DK" sz="4800" dirty="0"/>
              <a:t>Vor tids diakonale arbejde går ind i tiden på nye måder</a:t>
            </a:r>
            <a:br>
              <a:rPr lang="da-DK" sz="4800" dirty="0"/>
            </a:br>
            <a:r>
              <a:rPr lang="da-DK" sz="3600" dirty="0"/>
              <a:t>(Det er bare lidt hemmeligt)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5117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4A35D-AA85-4F94-8406-EB22322E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Hvorfor er der brug for tydelighed omkring diakoniens relevans og nødvendighed i dagens samfund?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ED2280-CCA3-49D6-1E4C-0BC0E960BD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a-DK" sz="3200" dirty="0"/>
          </a:p>
          <a:p>
            <a:r>
              <a:rPr lang="da-DK" sz="3200" dirty="0"/>
              <a:t>Velfærdssamfundet har sine begrænsninger</a:t>
            </a:r>
          </a:p>
          <a:p>
            <a:r>
              <a:rPr lang="da-DK" sz="3200" dirty="0"/>
              <a:t>De økonomiske ressourcer er knappe</a:t>
            </a:r>
          </a:p>
          <a:p>
            <a:r>
              <a:rPr lang="da-DK" sz="3200" dirty="0"/>
              <a:t>De traditionelle aktører i samfundet har ikke tradition for samarbejde</a:t>
            </a:r>
          </a:p>
        </p:txBody>
      </p:sp>
    </p:spTree>
    <p:extLst>
      <p:ext uri="{BB962C8B-B14F-4D97-AF65-F5344CB8AC3E}">
        <p14:creationId xmlns:p14="http://schemas.microsoft.com/office/powerpoint/2010/main" val="217753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1E80F-71CD-4AB0-FF69-0511A429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Samskabelse</a:t>
            </a:r>
            <a:r>
              <a:rPr lang="da-DK" dirty="0"/>
              <a:t> – er der mulighed og vilje?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38B327-BC1D-6E2A-483A-24500898DA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sz="3200" dirty="0"/>
              <a:t>Kirkens opgaver: Gudstjeneste, undervisning, diakoni og mission. </a:t>
            </a:r>
            <a:endParaRPr lang="da-DK" sz="3200" i="1" dirty="0"/>
          </a:p>
          <a:p>
            <a:r>
              <a:rPr lang="da-DK" sz="3200" i="1" dirty="0" err="1"/>
              <a:t>Charity</a:t>
            </a:r>
            <a:endParaRPr lang="da-DK" sz="3200" i="1" dirty="0"/>
          </a:p>
          <a:p>
            <a:endParaRPr lang="da-DK" sz="3200" dirty="0"/>
          </a:p>
          <a:p>
            <a:r>
              <a:rPr lang="da-DK" sz="3200" dirty="0"/>
              <a:t>Kommunens opgaver: social og økonomisk understøttelse af mennesker med særlige behov</a:t>
            </a:r>
          </a:p>
          <a:p>
            <a:r>
              <a:rPr lang="da-DK" sz="3200" i="1" dirty="0"/>
              <a:t>retskrav</a:t>
            </a:r>
          </a:p>
        </p:txBody>
      </p:sp>
    </p:spTree>
    <p:extLst>
      <p:ext uri="{BB962C8B-B14F-4D97-AF65-F5344CB8AC3E}">
        <p14:creationId xmlns:p14="http://schemas.microsoft.com/office/powerpoint/2010/main" val="402442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9D2B81-F467-E5AD-5178-729CDEFD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a-DK" sz="3600" dirty="0" err="1"/>
              <a:t>Samskabelse</a:t>
            </a:r>
            <a:r>
              <a:rPr lang="da-DK" sz="3600" dirty="0"/>
              <a:t> er som at spille i et orkester:</a:t>
            </a:r>
            <a:endParaRPr lang="en-US" sz="36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758EBA-7A9B-3BFA-3258-81207F0D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3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da-DK" sz="3200" dirty="0"/>
              <a:t>Forudsætter respekt for forskellighed, opgaver og roller</a:t>
            </a:r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FC4E8AF-4864-5DC7-E364-BBA8F5641F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93" r="21335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87407"/>
      </p:ext>
    </p:extLst>
  </p:cSld>
  <p:clrMapOvr>
    <a:masterClrMapping/>
  </p:clrMapOvr>
</p:sld>
</file>

<file path=ppt/theme/theme1.xml><?xml version="1.0" encoding="utf-8"?>
<a:theme xmlns:a="http://schemas.openxmlformats.org/drawingml/2006/main" name="Dråb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237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Dråbe</vt:lpstr>
      <vt:lpstr>Hvordan kan diakonien blive en relevant røst i samfundsdebatten? </vt:lpstr>
      <vt:lpstr>Diakoni er ikke nyt</vt:lpstr>
      <vt:lpstr>diakoniens kendetegn gennem århundreder</vt:lpstr>
      <vt:lpstr>Hvad forestiller vi os?</vt:lpstr>
      <vt:lpstr>Diakoniens essens er den samme som altid</vt:lpstr>
      <vt:lpstr>Vor tids diakonale arbejde går ind i tiden på nye måder (Det er bare lidt hemmeligt)</vt:lpstr>
      <vt:lpstr>Hvorfor er der brug for tydelighed omkring diakoniens relevans og nødvendighed i dagens samfund?</vt:lpstr>
      <vt:lpstr>Samskabelse – er der mulighed og vilje?</vt:lpstr>
      <vt:lpstr>Samskabelse er som at spille i et orkester:</vt:lpstr>
      <vt:lpstr>Civilsamfund og institutioner er fælles om ansvaret for medmennesket</vt:lpstr>
      <vt:lpstr>Fremtiden?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kan diakonien blive en relevant røst i samfundsdebatten?</dc:title>
  <dc:creator>mette bock</dc:creator>
  <cp:lastModifiedBy>Merete Nørgaard</cp:lastModifiedBy>
  <cp:revision>5</cp:revision>
  <dcterms:created xsi:type="dcterms:W3CDTF">2024-09-05T09:05:53Z</dcterms:created>
  <dcterms:modified xsi:type="dcterms:W3CDTF">2024-09-09T17:50:23Z</dcterms:modified>
</cp:coreProperties>
</file>